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1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7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1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6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3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8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7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3DB-987F-4448-BAAF-F34169CDD81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39F-98D0-8049-86D2-EB309EA91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470280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5000" b="1" dirty="0" smtClean="0">
                <a:ln/>
                <a:solidFill>
                  <a:schemeClr val="accent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L</a:t>
            </a:r>
            <a:endParaRPr lang="en-US" sz="35000" b="1" dirty="0">
              <a:ln/>
              <a:solidFill>
                <a:schemeClr val="accent3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3416" y="2656539"/>
            <a:ext cx="647028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H</a:t>
            </a:r>
            <a:endParaRPr lang="en-US" sz="25000" b="1" dirty="0">
              <a:ln/>
              <a:solidFill>
                <a:schemeClr val="accent3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3720" y="2399552"/>
            <a:ext cx="647028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0000" b="1" dirty="0" smtClean="0">
                <a:ln/>
                <a:solidFill>
                  <a:srgbClr val="53137B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Design</a:t>
            </a:r>
            <a:endParaRPr lang="en-US" sz="10000" b="1" dirty="0">
              <a:ln/>
              <a:solidFill>
                <a:srgbClr val="53137B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3416" y="559844"/>
            <a:ext cx="7246471" cy="6036235"/>
            <a:chOff x="1389529" y="664431"/>
            <a:chExt cx="7246471" cy="6036235"/>
          </a:xfrm>
          <a:effectLst>
            <a:outerShdw blurRad="50800" dist="38100" dir="8100000" algn="tr" rotWithShape="0">
              <a:schemeClr val="accent4">
                <a:alpha val="40000"/>
              </a:schemeClr>
            </a:outerShdw>
          </a:effectLst>
        </p:grpSpPr>
        <p:pic>
          <p:nvPicPr>
            <p:cNvPr id="7" name="Picture 6" descr="Purple Fire w silver pe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8894" y="4362821"/>
              <a:ext cx="1398133" cy="1398133"/>
            </a:xfrm>
            <a:prstGeom prst="rect">
              <a:avLst/>
            </a:prstGeom>
          </p:spPr>
        </p:pic>
        <p:sp>
          <p:nvSpPr>
            <p:cNvPr id="9" name="Frame 8"/>
            <p:cNvSpPr/>
            <p:nvPr/>
          </p:nvSpPr>
          <p:spPr>
            <a:xfrm>
              <a:off x="1389529" y="664431"/>
              <a:ext cx="7246471" cy="6036235"/>
            </a:xfrm>
            <a:prstGeom prst="frame">
              <a:avLst>
                <a:gd name="adj1" fmla="val 5817"/>
              </a:avLst>
            </a:prstGeom>
            <a:solidFill>
              <a:srgbClr val="9BBB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0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470280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5000" b="1" dirty="0" smtClean="0">
                <a:ln/>
                <a:solidFill>
                  <a:schemeClr val="accent3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L</a:t>
            </a:r>
            <a:endParaRPr lang="en-US" sz="35000" b="1" dirty="0">
              <a:ln/>
              <a:solidFill>
                <a:schemeClr val="accent3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3416" y="470195"/>
            <a:ext cx="8170584" cy="6230471"/>
            <a:chOff x="973416" y="470195"/>
            <a:chExt cx="8170584" cy="6230471"/>
          </a:xfrm>
        </p:grpSpPr>
        <p:sp>
          <p:nvSpPr>
            <p:cNvPr id="3" name="Rectangle 2"/>
            <p:cNvSpPr/>
            <p:nvPr/>
          </p:nvSpPr>
          <p:spPr>
            <a:xfrm>
              <a:off x="973416" y="2656539"/>
              <a:ext cx="6470280" cy="393954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relaxedInset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250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H</a:t>
              </a:r>
              <a:endParaRPr lang="en-US" sz="250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73720" y="2399552"/>
              <a:ext cx="6470280" cy="16312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10000" b="1" dirty="0" smtClean="0">
                  <a:ln/>
                  <a:solidFill>
                    <a:srgbClr val="53137B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Design</a:t>
              </a:r>
              <a:endParaRPr lang="en-US" sz="10000" b="1" dirty="0">
                <a:ln/>
                <a:solidFill>
                  <a:srgbClr val="53137B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7" name="Picture 6" descr="Purple Fire w silver pe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254" y="4258234"/>
              <a:ext cx="1398133" cy="1398133"/>
            </a:xfrm>
            <a:prstGeom prst="rect">
              <a:avLst/>
            </a:prstGeom>
          </p:spPr>
        </p:pic>
        <p:sp>
          <p:nvSpPr>
            <p:cNvPr id="8" name="Donut 7"/>
            <p:cNvSpPr/>
            <p:nvPr/>
          </p:nvSpPr>
          <p:spPr>
            <a:xfrm>
              <a:off x="1255059" y="470195"/>
              <a:ext cx="6977530" cy="6230471"/>
            </a:xfrm>
            <a:prstGeom prst="donut">
              <a:avLst>
                <a:gd name="adj" fmla="val 4068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8640000" algn="tl" rotWithShape="0">
                <a:schemeClr val="accent4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96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Lonjel Hall</dc:creator>
  <cp:lastModifiedBy>Hall, Lonjel R.</cp:lastModifiedBy>
  <cp:revision>3</cp:revision>
  <dcterms:created xsi:type="dcterms:W3CDTF">2014-02-03T05:19:14Z</dcterms:created>
  <dcterms:modified xsi:type="dcterms:W3CDTF">2014-02-03T15:12:22Z</dcterms:modified>
</cp:coreProperties>
</file>